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s/comment3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wright" initials="s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2-09T08:25:27.094" idx="1">
    <p:pos x="4809" y="1039"/>
    <p:text>the verb should not have an "s"
</p:text>
  </p:cm>
  <p:cm authorId="0" dt="2010-02-09T08:26:26.090" idx="2">
    <p:pos x="4023" y="1039"/>
    <p:text>When two subjects are joined by "and", replace them with the pronoun "they". Then you can choose the correct subject/verb agreement more easily.
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2-09T08:29:00.922" idx="3">
    <p:pos x="2208" y="1649"/>
    <p:text>"thoses" is not a word...remove the "s"</p:text>
  </p:cm>
  <p:cm authorId="0" dt="2010-02-09T08:29:37.481" idx="4">
    <p:pos x="2950" y="1649"/>
    <p:text>change the "y" to "i" and add "es"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2-09T08:50:02.168" idx="5">
    <p:pos x="1798" y="1344"/>
    <p:text>"let's" is the contraction for "let us"
"lets" means that you are being allowed to do something</p:text>
  </p:cm>
  <p:cm authorId="0" dt="2010-02-09T08:52:30.313" idx="6">
    <p:pos x="1396" y="2697"/>
    <p:text>Take out comma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EA2D9-A0E4-4983-AE10-EB43AA885E3C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488C3-6C3E-469B-8DE8-499E18670C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488C3-6C3E-469B-8DE8-499E18670C1D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416C4-F0AA-4369-8D1B-048F2D6E04D2}" type="datetimeFigureOut">
              <a:rPr lang="en-US" smtClean="0"/>
              <a:t>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5AEBC-72BB-44FD-B511-9C7D6051D4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BELLRINGER</a:t>
            </a:r>
            <a:br>
              <a:rPr lang="en-US" dirty="0" smtClean="0"/>
            </a:br>
            <a:r>
              <a:rPr lang="en-US" dirty="0" smtClean="0"/>
              <a:t>MONDAY, FEBRUARY 8, 2010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The crocodile and the alligator spends much of their lives in water.</a:t>
            </a:r>
          </a:p>
          <a:p>
            <a:r>
              <a:rPr lang="en-US" dirty="0" smtClean="0"/>
              <a:t>2. Neither the crocodile nor the alligator make its nest in a dry place.</a:t>
            </a:r>
          </a:p>
          <a:p>
            <a:r>
              <a:rPr lang="en-US" dirty="0" smtClean="0"/>
              <a:t>3.Either the American crocodile or the American alligator are an endangered species.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The crocodile and the alligator spend much of their lives in water.</a:t>
            </a:r>
          </a:p>
          <a:p>
            <a:r>
              <a:rPr lang="en-US" dirty="0" smtClean="0"/>
              <a:t>2. Neither the crocodile nor the alligator make its nest in a dry place.</a:t>
            </a:r>
          </a:p>
          <a:p>
            <a:r>
              <a:rPr lang="en-US" dirty="0" smtClean="0"/>
              <a:t>3.Either the American crocodile or the American alligator are an endangered species.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BELLRINGER</a:t>
            </a:r>
            <a:br>
              <a:rPr lang="en-US" dirty="0" smtClean="0"/>
            </a:br>
            <a:r>
              <a:rPr lang="en-US" dirty="0" smtClean="0"/>
              <a:t>TUESDAY, FEBRUARY 9,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Native </a:t>
            </a:r>
            <a:r>
              <a:rPr lang="en-US" dirty="0" err="1" smtClean="0"/>
              <a:t>american</a:t>
            </a:r>
            <a:r>
              <a:rPr lang="en-US" dirty="0" smtClean="0"/>
              <a:t> myths are as </a:t>
            </a:r>
            <a:r>
              <a:rPr lang="en-US" dirty="0" err="1" smtClean="0"/>
              <a:t>plentyful</a:t>
            </a:r>
            <a:r>
              <a:rPr lang="en-US" dirty="0" smtClean="0"/>
              <a:t> as any culture</a:t>
            </a:r>
          </a:p>
          <a:p>
            <a:r>
              <a:rPr lang="en-US" dirty="0" smtClean="0"/>
              <a:t>2. I enjoy </a:t>
            </a:r>
            <a:r>
              <a:rPr lang="en-US" dirty="0" err="1" smtClean="0"/>
              <a:t>thoses</a:t>
            </a:r>
            <a:r>
              <a:rPr lang="en-US" dirty="0" smtClean="0"/>
              <a:t> </a:t>
            </a:r>
            <a:r>
              <a:rPr lang="en-US" dirty="0" err="1" smtClean="0"/>
              <a:t>storyes</a:t>
            </a:r>
            <a:r>
              <a:rPr lang="en-US" dirty="0" smtClean="0"/>
              <a:t> more than any one in my family.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Native 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merican myths are as plent</a:t>
            </a:r>
            <a:r>
              <a:rPr lang="en-US" dirty="0">
                <a:solidFill>
                  <a:srgbClr val="FF0000"/>
                </a:solidFill>
              </a:rPr>
              <a:t>i</a:t>
            </a:r>
            <a:r>
              <a:rPr lang="en-US" dirty="0" smtClean="0"/>
              <a:t>ful as </a:t>
            </a:r>
            <a:r>
              <a:rPr lang="en-US" dirty="0" smtClean="0">
                <a:solidFill>
                  <a:srgbClr val="FF0000"/>
                </a:solidFill>
              </a:rPr>
              <a:t>those of </a:t>
            </a:r>
            <a:r>
              <a:rPr lang="en-US" dirty="0" smtClean="0"/>
              <a:t>any culture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 smtClean="0"/>
          </a:p>
          <a:p>
            <a:r>
              <a:rPr lang="en-US" dirty="0" smtClean="0"/>
              <a:t>2. I enjoy those stor</a:t>
            </a:r>
            <a:r>
              <a:rPr lang="en-US" dirty="0" smtClean="0">
                <a:solidFill>
                  <a:srgbClr val="FF0000"/>
                </a:solidFill>
              </a:rPr>
              <a:t>ies</a:t>
            </a:r>
            <a:r>
              <a:rPr lang="en-US" dirty="0" smtClean="0"/>
              <a:t> more than any one in my family.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BELLRINGER</a:t>
            </a:r>
            <a:br>
              <a:rPr lang="en-US" dirty="0" smtClean="0"/>
            </a:br>
            <a:r>
              <a:rPr lang="en-US" dirty="0" smtClean="0"/>
              <a:t>WEDNESDAY, FEBRUARY 10,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Both essay question were challenging, and I looked at it nervously.</a:t>
            </a:r>
          </a:p>
          <a:p>
            <a:r>
              <a:rPr lang="en-US" dirty="0" smtClean="0"/>
              <a:t>2. I read each one quick and then I read them again careful.</a:t>
            </a:r>
          </a:p>
          <a:p>
            <a:r>
              <a:rPr lang="en-US" dirty="0" smtClean="0"/>
              <a:t>3. Suddenly none of the questions seemed that difficult, and I felt that I </a:t>
            </a:r>
            <a:r>
              <a:rPr lang="en-US" dirty="0" err="1" smtClean="0"/>
              <a:t>culd</a:t>
            </a:r>
            <a:r>
              <a:rPr lang="en-US" dirty="0" smtClean="0"/>
              <a:t> answer it.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Both essay question</a:t>
            </a:r>
            <a:r>
              <a:rPr lang="en-US" dirty="0">
                <a:solidFill>
                  <a:srgbClr val="FF0000"/>
                </a:solidFill>
              </a:rPr>
              <a:t>s</a:t>
            </a:r>
            <a:r>
              <a:rPr lang="en-US" dirty="0" smtClean="0"/>
              <a:t> were challenging, and I looked at </a:t>
            </a:r>
            <a:r>
              <a:rPr lang="en-US" dirty="0" smtClean="0">
                <a:solidFill>
                  <a:srgbClr val="FF0000"/>
                </a:solidFill>
              </a:rPr>
              <a:t>them</a:t>
            </a:r>
            <a:r>
              <a:rPr lang="en-US" dirty="0" smtClean="0"/>
              <a:t> nervously.</a:t>
            </a:r>
          </a:p>
          <a:p>
            <a:r>
              <a:rPr lang="en-US" dirty="0" smtClean="0"/>
              <a:t>2. I read each one quick</a:t>
            </a:r>
            <a:r>
              <a:rPr lang="en-US" dirty="0" smtClean="0">
                <a:solidFill>
                  <a:srgbClr val="FF0000"/>
                </a:solidFill>
              </a:rPr>
              <a:t>ly,</a:t>
            </a:r>
            <a:r>
              <a:rPr lang="en-US" dirty="0" smtClean="0"/>
              <a:t> and then I read </a:t>
            </a:r>
            <a:r>
              <a:rPr lang="en-US" dirty="0" smtClean="0">
                <a:solidFill>
                  <a:srgbClr val="FF0000"/>
                </a:solidFill>
              </a:rPr>
              <a:t>it</a:t>
            </a:r>
            <a:r>
              <a:rPr lang="en-US" dirty="0" smtClean="0"/>
              <a:t> again careful</a:t>
            </a:r>
            <a:r>
              <a:rPr lang="en-US" dirty="0" smtClean="0">
                <a:solidFill>
                  <a:srgbClr val="FF0000"/>
                </a:solidFill>
              </a:rPr>
              <a:t>ly</a:t>
            </a:r>
            <a:r>
              <a:rPr lang="en-US" dirty="0" smtClean="0"/>
              <a:t>.</a:t>
            </a:r>
          </a:p>
          <a:p>
            <a:r>
              <a:rPr lang="en-US" dirty="0" smtClean="0"/>
              <a:t>3. Suddenly none of the questions seemed that difficult, and I felt that I </a:t>
            </a:r>
            <a:r>
              <a:rPr lang="en-US" dirty="0" smtClean="0">
                <a:solidFill>
                  <a:srgbClr val="FF0000"/>
                </a:solidFill>
              </a:rPr>
              <a:t>could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them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BELLRINGER</a:t>
            </a:r>
            <a:br>
              <a:rPr lang="en-US" dirty="0" smtClean="0"/>
            </a:br>
            <a:r>
              <a:rPr lang="en-US" dirty="0" smtClean="0"/>
              <a:t>THURSDAY, FEBRUARY 11, 2010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Me only brother interested in the sports section let’s me have the rest of the paper</a:t>
            </a:r>
          </a:p>
          <a:p>
            <a:r>
              <a:rPr lang="en-US" dirty="0" smtClean="0"/>
              <a:t>2. I like to read the front page what contains the </a:t>
            </a:r>
            <a:r>
              <a:rPr lang="en-US" dirty="0" err="1" smtClean="0"/>
              <a:t>mostest</a:t>
            </a:r>
            <a:r>
              <a:rPr lang="en-US" dirty="0" smtClean="0"/>
              <a:t> important stories.</a:t>
            </a:r>
          </a:p>
          <a:p>
            <a:r>
              <a:rPr lang="en-US" dirty="0" smtClean="0"/>
              <a:t>3. I also like reading </a:t>
            </a:r>
            <a:r>
              <a:rPr lang="en-US" dirty="0" err="1" smtClean="0"/>
              <a:t>colums</a:t>
            </a:r>
            <a:r>
              <a:rPr lang="en-US" dirty="0" smtClean="0"/>
              <a:t> wrote by people, who give advice.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CORRECTIONS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M</a:t>
            </a:r>
            <a:r>
              <a:rPr lang="en-US" dirty="0">
                <a:solidFill>
                  <a:srgbClr val="FF0000"/>
                </a:solidFill>
              </a:rPr>
              <a:t>y</a:t>
            </a:r>
            <a:r>
              <a:rPr lang="en-US" dirty="0" smtClean="0"/>
              <a:t> only brother interested in the sports section lets me have the rest of the paper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 smtClean="0"/>
          </a:p>
          <a:p>
            <a:r>
              <a:rPr lang="en-US" dirty="0" smtClean="0"/>
              <a:t>2. I like to read the front page</a:t>
            </a:r>
            <a:r>
              <a:rPr lang="en-US" dirty="0" smtClean="0">
                <a:solidFill>
                  <a:srgbClr val="FF0000"/>
                </a:solidFill>
              </a:rPr>
              <a:t>,</a:t>
            </a:r>
            <a:r>
              <a:rPr lang="en-US" dirty="0" smtClean="0"/>
              <a:t> wh</a:t>
            </a:r>
            <a:r>
              <a:rPr lang="en-US" dirty="0" smtClean="0">
                <a:solidFill>
                  <a:srgbClr val="FF0000"/>
                </a:solidFill>
              </a:rPr>
              <a:t>ich</a:t>
            </a:r>
            <a:r>
              <a:rPr lang="en-US" dirty="0" smtClean="0"/>
              <a:t> contains the </a:t>
            </a:r>
            <a:r>
              <a:rPr lang="en-US" dirty="0" err="1" smtClean="0"/>
              <a:t>most</a:t>
            </a:r>
            <a:r>
              <a:rPr lang="en-US" strike="sngStrike" dirty="0" err="1" smtClean="0"/>
              <a:t>est</a:t>
            </a:r>
            <a:r>
              <a:rPr lang="en-US" dirty="0" smtClean="0"/>
              <a:t> important stories.</a:t>
            </a:r>
          </a:p>
          <a:p>
            <a:r>
              <a:rPr lang="en-US" dirty="0" smtClean="0"/>
              <a:t>3. I also like reading </a:t>
            </a:r>
            <a:r>
              <a:rPr lang="en-US" dirty="0" smtClean="0">
                <a:solidFill>
                  <a:srgbClr val="FF0000"/>
                </a:solidFill>
              </a:rPr>
              <a:t>columns</a:t>
            </a:r>
            <a:r>
              <a:rPr lang="en-US" dirty="0" smtClean="0"/>
              <a:t> wr</a:t>
            </a:r>
            <a:r>
              <a:rPr lang="en-US" dirty="0" smtClean="0">
                <a:solidFill>
                  <a:srgbClr val="FF0000"/>
                </a:solidFill>
              </a:rPr>
              <a:t>itten</a:t>
            </a:r>
            <a:r>
              <a:rPr lang="en-US" dirty="0" smtClean="0"/>
              <a:t> by people</a:t>
            </a:r>
            <a:r>
              <a:rPr lang="en-US" strike="sngStrike" dirty="0" smtClean="0"/>
              <a:t>,</a:t>
            </a:r>
            <a:r>
              <a:rPr lang="en-US" dirty="0" smtClean="0"/>
              <a:t> who give advice.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357</Words>
  <Application>Microsoft Office PowerPoint</Application>
  <PresentationFormat>On-screen Show (4:3)</PresentationFormat>
  <Paragraphs>38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BELLRINGER MONDAY, FEBRUARY 8, 2010</vt:lpstr>
      <vt:lpstr>CORRECTIONS</vt:lpstr>
      <vt:lpstr>BELLRINGER TUESDAY, FEBRUARY 9, 2010</vt:lpstr>
      <vt:lpstr>CORRECTIONS</vt:lpstr>
      <vt:lpstr>BELLRINGER WEDNESDAY, FEBRUARY 10, 2010</vt:lpstr>
      <vt:lpstr>CORRECTIONS</vt:lpstr>
      <vt:lpstr>BELLRINGER THURSDAY, FEBRUARY 11, 2010</vt:lpstr>
      <vt:lpstr>CORRECTIONS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BELLRINGER MONDAY, FEBRUARY 8, 2010</dc:title>
  <dc:creator>swright</dc:creator>
  <cp:lastModifiedBy>swright</cp:lastModifiedBy>
  <cp:revision>5</cp:revision>
  <dcterms:created xsi:type="dcterms:W3CDTF">2010-02-09T14:16:06Z</dcterms:created>
  <dcterms:modified xsi:type="dcterms:W3CDTF">2010-02-09T14:52:44Z</dcterms:modified>
</cp:coreProperties>
</file>